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62" r:id="rId3"/>
    <p:sldId id="258" r:id="rId4"/>
    <p:sldId id="257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945"/>
    <p:restoredTop sz="93725"/>
  </p:normalViewPr>
  <p:slideViewPr>
    <p:cSldViewPr snapToGrid="0">
      <p:cViewPr>
        <p:scale>
          <a:sx n="112" d="100"/>
          <a:sy n="112" d="100"/>
        </p:scale>
        <p:origin x="896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B8FC11-A182-7949-B2D8-F75B2745EA7C}" type="datetimeFigureOut">
              <a:rPr lang="en-US" smtClean="0"/>
              <a:t>10/13/23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97B21E-70B0-1348-BC40-2D1B1CB863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9180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97B21E-70B0-1348-BC40-2D1B1CB8633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1416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97B21E-70B0-1348-BC40-2D1B1CB8633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086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F49D0D-2D35-320C-3FC4-678E5B6C48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85DC05-424B-3276-DE24-6399981C0A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A1C892-F689-96ED-978D-B011E28D6D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B3A9B-BC85-F945-8D54-C90A66E563C9}" type="datetimeFigureOut">
              <a:rPr lang="en-US" smtClean="0"/>
              <a:t>10/13/23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3F61DB-85E7-4C68-0B5A-7E7263654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E1BC7B-7227-AD83-7CCA-319B1CDA2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935B8-E548-C64B-A16B-36CCAFD6237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426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B5E6A-4807-9D6F-9210-42EAB38A6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D9748E-08D2-9E1F-568D-F64476AB19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D11EA7-45E8-966D-249E-DE3F0422D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B3A9B-BC85-F945-8D54-C90A66E563C9}" type="datetimeFigureOut">
              <a:rPr lang="en-US" smtClean="0"/>
              <a:t>10/13/23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5F68AF-80D1-23C4-A5E1-7FBFED265D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96E8E5-84DD-5E73-6EC0-6BB61EF6F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935B8-E548-C64B-A16B-36CCAFD6237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4444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18B647C-6D8B-63A1-F39F-257F1B18B7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03735F-0476-E3FE-C851-249D114E68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816E4E-37D3-2959-6E87-09F8C226E4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B3A9B-BC85-F945-8D54-C90A66E563C9}" type="datetimeFigureOut">
              <a:rPr lang="en-US" smtClean="0"/>
              <a:t>10/13/23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81560B-56C2-1B61-CC76-59985E75F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C32F6E-F1DE-8F72-47BA-3B6BE438C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935B8-E548-C64B-A16B-36CCAFD6237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2770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356AE9-0C8C-6F9A-B627-FED4BF997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03C37C-5C27-580E-71B8-D95526B37B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372A36-D578-4C4E-20C3-7FDDBCEFE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B3A9B-BC85-F945-8D54-C90A66E563C9}" type="datetimeFigureOut">
              <a:rPr lang="en-US" smtClean="0"/>
              <a:t>10/13/23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6BF45E-BFAB-2C38-722E-57E20B5B5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C2C30B-3E35-3B2D-E8DE-1AB899EDD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935B8-E548-C64B-A16B-36CCAFD6237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5306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2ADDD3-C9E9-B38A-B269-CFAE4A348D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1B1C1A-6184-80DE-0A8C-88E4F702E1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C43680-66FD-6092-E903-C83E02076B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B3A9B-BC85-F945-8D54-C90A66E563C9}" type="datetimeFigureOut">
              <a:rPr lang="en-US" smtClean="0"/>
              <a:t>10/13/23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BA404C-9F1C-6A31-9FAE-3410EEC4F5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A61F11-5F91-E85F-FDD0-0BC1A9285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935B8-E548-C64B-A16B-36CCAFD6237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565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0F67EA-3318-41EE-E6C6-6948D30E25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F7573D-19D5-15F5-D6D7-C8D66AEE03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D5A3F8-BB8C-2BD5-9BF9-E7837A37E9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A72E35-187F-2EC9-0EA4-5ABD10A46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B3A9B-BC85-F945-8D54-C90A66E563C9}" type="datetimeFigureOut">
              <a:rPr lang="en-US" smtClean="0"/>
              <a:t>10/13/23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A82428-844B-67C5-65F0-9A3D0F742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9405A4-5C72-59F0-FC46-3AA1EFC37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935B8-E548-C64B-A16B-36CCAFD6237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3277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9A251-D87F-C072-21DD-561AA964A0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C5DB57-C810-CD08-194B-F3FE2F053A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825CBF-342B-0F5C-A35D-6C0A3C2416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48D6F0A-0639-C3B6-F882-6102022F53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0BCAB21-9F1E-D1C2-B7D2-E93F9CA30A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7A4AE2-7665-A0C2-5734-091D6B5FB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B3A9B-BC85-F945-8D54-C90A66E563C9}" type="datetimeFigureOut">
              <a:rPr lang="en-US" smtClean="0"/>
              <a:t>10/13/23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8A5D6BF-C1E5-C7EF-F8CB-5CDBCFAE55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5B2B95D-B018-0CCB-0332-B7D440F5D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935B8-E548-C64B-A16B-36CCAFD6237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132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A6F9D-CE06-BDDA-2A91-963C842B4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4D47086-B925-DC6E-F299-B5FE221361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B3A9B-BC85-F945-8D54-C90A66E563C9}" type="datetimeFigureOut">
              <a:rPr lang="en-US" smtClean="0"/>
              <a:t>10/13/23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E9E2E7-0DB9-87A9-81C1-FC29F227A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5ABB14-CDB6-53B0-DA95-539FB0DBE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935B8-E548-C64B-A16B-36CCAFD6237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18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59F2A5-9688-8FFE-6C49-3326E1675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B3A9B-BC85-F945-8D54-C90A66E563C9}" type="datetimeFigureOut">
              <a:rPr lang="en-US" smtClean="0"/>
              <a:t>10/13/23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99CB5F-A253-2E6F-80A7-648C6CAE04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F6AD7E-6C67-8F7D-1766-6040F7332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935B8-E548-C64B-A16B-36CCAFD6237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9151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AD3220-371B-9659-DB19-C166A74D9D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4388B4-3EBF-E670-2D5C-AE26719150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BE0093-36D1-F012-4AF7-24BE35EEFA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1A8968-7997-4D29-C243-50DD7F281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B3A9B-BC85-F945-8D54-C90A66E563C9}" type="datetimeFigureOut">
              <a:rPr lang="en-US" smtClean="0"/>
              <a:t>10/13/23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FC8C3D-2B6F-EE06-EF82-10367BB84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AB2829-F085-9978-E015-641E7C2096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935B8-E548-C64B-A16B-36CCAFD6237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556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C8CDA2-616D-B40D-45B4-E2C385522C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7F8E54-F11B-0CFE-8B1D-9387C79BD4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8293F7-5A41-1249-E00D-64A78A36CA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3C8C1F-7C93-D1DD-8FF2-99CD23F505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B3A9B-BC85-F945-8D54-C90A66E563C9}" type="datetimeFigureOut">
              <a:rPr lang="en-US" smtClean="0"/>
              <a:t>10/13/23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9D11AE-BFC1-6BA7-9140-96AE94DD5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7F0E57-E3FA-4EC9-E7C2-7C9B97D2C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935B8-E548-C64B-A16B-36CCAFD6237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6212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AE13A53-BEC3-F00C-502A-E2EDDFCB4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532B5C-6F42-A7EC-07F9-2AED6C0B96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7D6AF3-4460-A769-901A-8DD236457E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5B3A9B-BC85-F945-8D54-C90A66E563C9}" type="datetimeFigureOut">
              <a:rPr lang="en-US" smtClean="0"/>
              <a:t>10/13/23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53E18D-80C4-7E65-0554-AF15B8E3D4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D2F61D-E41E-5C10-1EAE-944AE88C8B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1935B8-E548-C64B-A16B-36CCAFD6237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2297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D6589A-B954-1334-7DB1-CA662ADD6DF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Effects of cross contamination in </a:t>
            </a:r>
            <a:r>
              <a:rPr lang="en-US" dirty="0" err="1"/>
              <a:t>colour</a:t>
            </a:r>
            <a:r>
              <a:rPr lang="en-US" dirty="0"/>
              <a:t> PTV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4F5E34-42B9-4B2C-DD61-E2D547144EA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Keywords: </a:t>
            </a:r>
            <a:r>
              <a:rPr lang="en-US" dirty="0" err="1"/>
              <a:t>Colour</a:t>
            </a:r>
            <a:r>
              <a:rPr lang="en-US" dirty="0"/>
              <a:t> PIV, Iterative pressure reconstruction </a:t>
            </a:r>
          </a:p>
        </p:txBody>
      </p:sp>
    </p:spTree>
    <p:extLst>
      <p:ext uri="{BB962C8B-B14F-4D97-AF65-F5344CB8AC3E}">
        <p14:creationId xmlns:p14="http://schemas.microsoft.com/office/powerpoint/2010/main" val="2250627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126228-57AE-C59D-E2D0-991063E6A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AF734C-DCE4-190A-225B-274B0A0A07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Track tracer particles in a fluid flow using red, green and blue lighting to reconstruct their path over short timescales</a:t>
            </a:r>
          </a:p>
          <a:p>
            <a:r>
              <a:rPr lang="en-US" dirty="0"/>
              <a:t>Because red LEDs don’t only activate the red channel, this </a:t>
            </a:r>
            <a:r>
              <a:rPr lang="en-US" dirty="0" err="1"/>
              <a:t>colour</a:t>
            </a:r>
            <a:r>
              <a:rPr lang="en-US" dirty="0"/>
              <a:t> spillage will need to be corrected in software</a:t>
            </a:r>
          </a:p>
          <a:p>
            <a:r>
              <a:rPr lang="en-US" dirty="0"/>
              <a:t>Particle tracking code will be written to evaluate the usefulness of the previous steps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BF849C4-1BC1-1778-40EB-8F7D965151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4793375"/>
            <a:ext cx="3367035" cy="16995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8AF1E35-E3E0-4FBD-7578-45C859B50A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2041" y="4269843"/>
            <a:ext cx="2802603" cy="206507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AC82701-CFE5-7CEB-72C6-D09E7B1DFF4E}"/>
              </a:ext>
            </a:extLst>
          </p:cNvPr>
          <p:cNvSpPr txBox="1"/>
          <p:nvPr/>
        </p:nvSpPr>
        <p:spPr>
          <a:xfrm>
            <a:off x="838200" y="6434092"/>
            <a:ext cx="33670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Visual aid for what synthetic images will look like, own work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90A4E59-0CAE-A0A0-C3A5-0D05667DE67C}"/>
              </a:ext>
            </a:extLst>
          </p:cNvPr>
          <p:cNvSpPr txBox="1"/>
          <p:nvPr/>
        </p:nvSpPr>
        <p:spPr>
          <a:xfrm>
            <a:off x="7439297" y="6276703"/>
            <a:ext cx="30763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Response to different wavelengths for a typical image sensor, </a:t>
            </a:r>
            <a:r>
              <a:rPr lang="en-US" sz="1200" dirty="0" err="1"/>
              <a:t>Framos</a:t>
            </a:r>
            <a:r>
              <a:rPr lang="en-US" sz="1200" dirty="0"/>
              <a:t> 2019</a:t>
            </a:r>
          </a:p>
        </p:txBody>
      </p:sp>
    </p:spTree>
    <p:extLst>
      <p:ext uri="{BB962C8B-B14F-4D97-AF65-F5344CB8AC3E}">
        <p14:creationId xmlns:p14="http://schemas.microsoft.com/office/powerpoint/2010/main" val="13455925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A987D1-0E5C-4721-06F4-24BE1AB179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F0ABEC-4092-52EA-8BD4-49BE038A58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>
                <a:effectLst/>
              </a:rPr>
              <a:t>3D </a:t>
            </a:r>
            <a:r>
              <a:rPr lang="en-GB" sz="2400" dirty="0" err="1">
                <a:effectLst/>
              </a:rPr>
              <a:t>Lagrangian</a:t>
            </a:r>
            <a:r>
              <a:rPr lang="en-GB" sz="2400" dirty="0">
                <a:effectLst/>
              </a:rPr>
              <a:t> Particle Tracking in Fluid Mechanics (</a:t>
            </a:r>
            <a:r>
              <a:rPr lang="en-GB" sz="2400" dirty="0" err="1">
                <a:effectLst/>
              </a:rPr>
              <a:t>Schröder</a:t>
            </a:r>
            <a:r>
              <a:rPr lang="en-GB" sz="2400" dirty="0"/>
              <a:t> &amp; </a:t>
            </a:r>
            <a:r>
              <a:rPr lang="en-GB" sz="2400" dirty="0" err="1"/>
              <a:t>Schanz</a:t>
            </a:r>
            <a:r>
              <a:rPr lang="en-GB" sz="2400" dirty="0"/>
              <a:t>, 2022</a:t>
            </a:r>
            <a:r>
              <a:rPr lang="en-GB" sz="2400" dirty="0">
                <a:effectLst/>
              </a:rPr>
              <a:t>)</a:t>
            </a:r>
          </a:p>
          <a:p>
            <a:pPr lvl="1"/>
            <a:r>
              <a:rPr lang="en-GB" sz="2000" dirty="0"/>
              <a:t>Overview of the history of particle tracking</a:t>
            </a:r>
          </a:p>
          <a:p>
            <a:pPr marL="457200" lvl="1" indent="0">
              <a:buNone/>
            </a:pPr>
            <a:endParaRPr lang="en-GB" sz="2000" dirty="0">
              <a:effectLst/>
            </a:endParaRPr>
          </a:p>
          <a:p>
            <a:r>
              <a:rPr lang="en-GB" sz="2400" dirty="0">
                <a:effectLst/>
              </a:rPr>
              <a:t>A triple-exposure </a:t>
            </a:r>
            <a:r>
              <a:rPr lang="en-GB" sz="2400" dirty="0" err="1">
                <a:effectLst/>
              </a:rPr>
              <a:t>color</a:t>
            </a:r>
            <a:r>
              <a:rPr lang="en-GB" sz="2400" dirty="0">
                <a:effectLst/>
              </a:rPr>
              <a:t> PIV technique for pressure reconstruction (Wang et. Al., 2017)</a:t>
            </a:r>
          </a:p>
          <a:p>
            <a:pPr lvl="1"/>
            <a:r>
              <a:rPr lang="en-GB" sz="2000" dirty="0"/>
              <a:t>Using 3 colours to gain more temporal information with cheaper equipment</a:t>
            </a:r>
            <a:endParaRPr lang="en-GB" sz="2000" dirty="0">
              <a:effectLst/>
            </a:endParaRPr>
          </a:p>
          <a:p>
            <a:r>
              <a:rPr lang="en-GB" sz="2400" dirty="0"/>
              <a:t>Most methods have used high-end optical systems to acquire the data, although some work has been done to lower the barrier to entry. This will be a continuation of those efforts</a:t>
            </a:r>
          </a:p>
        </p:txBody>
      </p:sp>
    </p:spTree>
    <p:extLst>
      <p:ext uri="{BB962C8B-B14F-4D97-AF65-F5344CB8AC3E}">
        <p14:creationId xmlns:p14="http://schemas.microsoft.com/office/powerpoint/2010/main" val="3282611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CDCF7-6F96-BB6B-52A2-F85B3F3D8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Aims and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2271DB-282E-C230-F188-B03BAC8A51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Find the effects of </a:t>
            </a:r>
            <a:r>
              <a:rPr lang="en-US" dirty="0" err="1"/>
              <a:t>colour</a:t>
            </a:r>
            <a:r>
              <a:rPr lang="en-US" dirty="0"/>
              <a:t> contamination in </a:t>
            </a:r>
            <a:r>
              <a:rPr lang="en-US" dirty="0" err="1"/>
              <a:t>colour</a:t>
            </a:r>
            <a:r>
              <a:rPr lang="en-US" dirty="0"/>
              <a:t> PTV</a:t>
            </a:r>
          </a:p>
          <a:p>
            <a:pPr lvl="1"/>
            <a:r>
              <a:rPr lang="en-US" dirty="0"/>
              <a:t>Add the effects of </a:t>
            </a:r>
            <a:r>
              <a:rPr lang="en-US" dirty="0" err="1"/>
              <a:t>colour</a:t>
            </a:r>
            <a:r>
              <a:rPr lang="en-US" dirty="0"/>
              <a:t> spill into existing </a:t>
            </a:r>
            <a:r>
              <a:rPr lang="en-US" dirty="0" err="1"/>
              <a:t>Gigatrack</a:t>
            </a:r>
            <a:r>
              <a:rPr lang="en-US" dirty="0"/>
              <a:t> codebase</a:t>
            </a:r>
          </a:p>
          <a:p>
            <a:pPr lvl="1"/>
            <a:r>
              <a:rPr lang="en-US" dirty="0"/>
              <a:t>Quantify how much this affects the accuracy of synthetic particles</a:t>
            </a:r>
          </a:p>
          <a:p>
            <a:r>
              <a:rPr lang="en-US" dirty="0"/>
              <a:t>Test the code on experimental data</a:t>
            </a:r>
          </a:p>
          <a:p>
            <a:pPr lvl="1"/>
            <a:r>
              <a:rPr lang="en-US" dirty="0"/>
              <a:t>Gather data of real flows with real hardware</a:t>
            </a:r>
          </a:p>
          <a:p>
            <a:pPr lvl="1"/>
            <a:r>
              <a:rPr lang="en-US" dirty="0"/>
              <a:t>Test the data using the processing pipeline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3638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0DF0C7-74EC-CF77-FB70-2A8D78B25A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Rough 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FFFA8B-48D9-6E53-3BE3-B8B9A0CC6D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5C3460B-159C-042F-C3DC-55FC55AC15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800" y="2039747"/>
            <a:ext cx="7772400" cy="3923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93604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B368AB-81DB-28E3-D540-18B7ABCB64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Training needs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9EE4DE-FD79-07A9-D752-86A86868AD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Lab induction – Later today </a:t>
            </a:r>
          </a:p>
          <a:p>
            <a:r>
              <a:rPr lang="en-US" dirty="0"/>
              <a:t>Codebase review – Tomorrow</a:t>
            </a:r>
          </a:p>
          <a:p>
            <a:r>
              <a:rPr lang="en-US" dirty="0"/>
              <a:t>General MATLAB experience - Ongoing</a:t>
            </a:r>
          </a:p>
        </p:txBody>
      </p:sp>
    </p:spTree>
    <p:extLst>
      <p:ext uri="{BB962C8B-B14F-4D97-AF65-F5344CB8AC3E}">
        <p14:creationId xmlns:p14="http://schemas.microsoft.com/office/powerpoint/2010/main" val="36067931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8714</TotalTime>
  <Words>251</Words>
  <Application>Microsoft Macintosh PowerPoint</Application>
  <PresentationFormat>Widescreen</PresentationFormat>
  <Paragraphs>29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Effects of cross contamination in colour PTV</vt:lpstr>
      <vt:lpstr>Project proposal</vt:lpstr>
      <vt:lpstr>Background</vt:lpstr>
      <vt:lpstr>Aims and Objectives</vt:lpstr>
      <vt:lpstr>Rough timeline</vt:lpstr>
      <vt:lpstr>Training needs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TBC</dc:title>
  <dc:creator>Natalie Ko-Ferrigno (mkf1g21)</dc:creator>
  <cp:lastModifiedBy>Natalie Ko-Ferrigno (mkf1g21)</cp:lastModifiedBy>
  <cp:revision>2</cp:revision>
  <dcterms:created xsi:type="dcterms:W3CDTF">2023-10-13T12:41:47Z</dcterms:created>
  <dcterms:modified xsi:type="dcterms:W3CDTF">2023-10-19T13:56:24Z</dcterms:modified>
</cp:coreProperties>
</file>