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009600"/>
    <a:srgbClr val="006400"/>
    <a:srgbClr val="0064FF"/>
    <a:srgbClr val="FF6400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8"/>
    <p:restoredTop sz="94694"/>
  </p:normalViewPr>
  <p:slideViewPr>
    <p:cSldViewPr snapToGrid="0">
      <p:cViewPr>
        <p:scale>
          <a:sx n="68" d="100"/>
          <a:sy n="68" d="100"/>
        </p:scale>
        <p:origin x="137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8F45-512F-C0BD-95EA-D2B0331CC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B6AFF-0636-7175-119D-2404B7F81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D47ED-BC61-E775-13C9-E3EFD222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8F168-5DFB-43AC-C4D6-79EE084E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90BA1-A5AC-A916-B891-D97D840C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6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A947E-31F2-D457-55B0-5248C61F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9F764-C63B-4174-5A2B-24FD3D38E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EBD43-2453-2E1F-B020-2E63A8BB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318B4-44B4-C8F2-8B92-E3B375DC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14C1-6630-D7CB-196D-1BF899BC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E96BFE-5D39-D118-FFAB-81065AC2F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7B78E-03C3-B40F-8615-3D97E3C53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52EA-F1A7-71C3-38E2-145B6A94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AC66-D859-6AD4-DA73-FC8D6F43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87C1D-6F01-602C-F53D-4B89B275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7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63FC-757D-FDD2-8349-FE65F980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E9E6D-09FF-9F60-29B1-9495F45A3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E43CD-A11E-02AE-04D5-7C6E4A46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C8277-3113-F604-FD8F-2036A449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4720-E688-30D7-1626-BA99B1F8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B962-7F64-6352-C2A2-91D2FDEE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81CEA-8996-6DA2-F4D0-47916080A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48C1F-9F12-E75A-4CC9-4BA94F58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38AD9-5EF6-590D-B920-06E10596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E2CCC-0C9F-AFC1-C2D9-5D2026FD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671C-DF97-9A9B-38FB-55BD1DCE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E685-41E7-6F27-CE54-C77AC4CDC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4BB72-0C52-82D0-0698-58D7F8B5E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D2C37-7660-E4B0-4728-96810EB63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39D49-5F0F-DFE5-BC42-1FEA430B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5F6C8-B8D5-C3C6-93BF-D29694AF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4637-B7B9-FDA0-E42A-D4D745E9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5883E-3039-FF40-2E09-762174185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6BD76-9866-A3FB-E61D-8C7D4E43B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30308-FDC9-5691-6375-1666447DC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FA417-08A4-E70E-4CA6-381E317FA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D9A84-2A2A-5679-5602-46882B14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510F1-4A50-AF13-7157-94FB6806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5CAEE-3175-C58F-4D54-0466A59E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CDFC-1EB0-131D-62BB-11A1CAA1E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D7678-3B30-53B1-6CF8-F20B7AA5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AF8C9-349C-3619-7854-B7BFBF87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B660B-5B2D-8C60-B913-5D15C97F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1D83B-1CAB-B968-7C64-6378B4CC6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7B528-C27E-EA74-0F4A-8432762C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ADB7A-657B-B421-44BD-4566BECD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2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992E7-15B1-3965-C5DA-25D17C70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DE7A-05B6-FF56-28AD-54B66F1F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9DB1F-4EB8-EA66-56DC-0215B9575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8C697-3907-C4EA-63DD-7E303E4E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E5C3F-8123-C08E-E412-C4CED121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FB0C8-F35D-0749-8B3C-32B60B6D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5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BEFE-8C40-F626-9661-73DA980F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913AA-8DDB-16B8-C1DD-6332E47F5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BEA67-96B5-FDF4-1538-C1E35FE37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BC07F-14BE-AEDB-2D12-8DE0036F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C6DCB-6095-D647-B60D-979E79D6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83676-4F4F-0F8D-723D-1850741E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9FD02-27BD-455E-90D7-06811429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4A4AB-0157-7A38-2F24-D07D47A04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CE9C-187E-73A1-244F-14EE822C4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92D32-D8EB-E446-A362-D81A8108104D}" type="datetimeFigureOut">
              <a:rPr lang="en-US" smtClean="0"/>
              <a:t>4/30/24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154C3-E081-C8DE-F70F-424462CE2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BD61-E363-D2E9-23B7-2975229DF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BDB301-10CF-CD43-8B18-85332EC1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EDC5F4-0121-7F71-DF8A-C02836B6B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76049"/>
            <a:ext cx="7772400" cy="15059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1D075E-EF1A-AA84-627C-FA5AE8AE5371}"/>
                  </a:ext>
                </a:extLst>
              </p:cNvPr>
              <p:cNvSpPr txBox="1"/>
              <p:nvPr/>
            </p:nvSpPr>
            <p:spPr>
              <a:xfrm>
                <a:off x="5851742" y="3928550"/>
                <a:ext cx="488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1D075E-EF1A-AA84-627C-FA5AE8AE5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42" y="3928550"/>
                <a:ext cx="48851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A44B40-20B9-1DF9-C91C-0241C4307518}"/>
                  </a:ext>
                </a:extLst>
              </p:cNvPr>
              <p:cNvSpPr txBox="1"/>
              <p:nvPr/>
            </p:nvSpPr>
            <p:spPr>
              <a:xfrm>
                <a:off x="6766144" y="2693458"/>
                <a:ext cx="739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en-GB" b="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A44B40-20B9-1DF9-C91C-0241C430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144" y="2693458"/>
                <a:ext cx="7390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8483A3-F5E0-BE67-3F6C-709AFD167347}"/>
                  </a:ext>
                </a:extLst>
              </p:cNvPr>
              <p:cNvSpPr txBox="1"/>
              <p:nvPr/>
            </p:nvSpPr>
            <p:spPr>
              <a:xfrm>
                <a:off x="4686822" y="2693458"/>
                <a:ext cx="7390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en-GB" b="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D8483A3-F5E0-BE67-3F6C-709AFD167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822" y="2693458"/>
                <a:ext cx="7390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30929A-4383-3428-271A-F5FC144E791B}"/>
              </a:ext>
            </a:extLst>
          </p:cNvPr>
          <p:cNvCxnSpPr/>
          <p:nvPr/>
        </p:nvCxnSpPr>
        <p:spPr>
          <a:xfrm>
            <a:off x="6443599" y="3105056"/>
            <a:ext cx="138412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E076C0-AC83-A016-EE37-0EFE8E3540C9}"/>
              </a:ext>
            </a:extLst>
          </p:cNvPr>
          <p:cNvCxnSpPr/>
          <p:nvPr/>
        </p:nvCxnSpPr>
        <p:spPr>
          <a:xfrm>
            <a:off x="4364277" y="3105056"/>
            <a:ext cx="138412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92DD32-A6A5-0923-4512-0356DC2F978F}"/>
              </a:ext>
            </a:extLst>
          </p:cNvPr>
          <p:cNvCxnSpPr>
            <a:cxnSpLocks/>
          </p:cNvCxnSpPr>
          <p:nvPr/>
        </p:nvCxnSpPr>
        <p:spPr>
          <a:xfrm>
            <a:off x="5748403" y="3727182"/>
            <a:ext cx="69519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9988C6-171E-91F6-949B-AA480E316AE7}"/>
                  </a:ext>
                </a:extLst>
              </p:cNvPr>
              <p:cNvSpPr txBox="1"/>
              <p:nvPr/>
            </p:nvSpPr>
            <p:spPr>
              <a:xfrm>
                <a:off x="3745282" y="4023366"/>
                <a:ext cx="488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9988C6-171E-91F6-949B-AA480E31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82" y="4023366"/>
                <a:ext cx="48851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8B7C93-0765-E89D-5E42-FD37CA3A068A}"/>
              </a:ext>
            </a:extLst>
          </p:cNvPr>
          <p:cNvCxnSpPr>
            <a:cxnSpLocks/>
          </p:cNvCxnSpPr>
          <p:nvPr/>
        </p:nvCxnSpPr>
        <p:spPr>
          <a:xfrm>
            <a:off x="3641943" y="3821998"/>
            <a:ext cx="69519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77B8B1-4CAD-AC77-6A24-E4634D3A91DB}"/>
                  </a:ext>
                </a:extLst>
              </p:cNvPr>
              <p:cNvSpPr txBox="1"/>
              <p:nvPr/>
            </p:nvSpPr>
            <p:spPr>
              <a:xfrm>
                <a:off x="7958202" y="3928550"/>
                <a:ext cx="4885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77B8B1-4CAD-AC77-6A24-E4634D3A9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202" y="3928550"/>
                <a:ext cx="48851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BCF8AB-6608-D8CE-2DEE-9277296D4AC1}"/>
              </a:ext>
            </a:extLst>
          </p:cNvPr>
          <p:cNvCxnSpPr>
            <a:cxnSpLocks/>
          </p:cNvCxnSpPr>
          <p:nvPr/>
        </p:nvCxnSpPr>
        <p:spPr>
          <a:xfrm>
            <a:off x="7854863" y="3727182"/>
            <a:ext cx="69519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C9CBF12-E369-563C-425F-CF28AA87365F}"/>
              </a:ext>
            </a:extLst>
          </p:cNvPr>
          <p:cNvSpPr/>
          <p:nvPr/>
        </p:nvSpPr>
        <p:spPr>
          <a:xfrm>
            <a:off x="7786463" y="2598001"/>
            <a:ext cx="2108492" cy="1283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DC27AA-2263-886E-078E-89441A162CC2}"/>
              </a:ext>
            </a:extLst>
          </p:cNvPr>
          <p:cNvSpPr/>
          <p:nvPr/>
        </p:nvSpPr>
        <p:spPr>
          <a:xfrm>
            <a:off x="4852216" y="4592483"/>
            <a:ext cx="2108492" cy="1283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FB3F87-1742-3C2D-166E-89389611678E}"/>
              </a:ext>
            </a:extLst>
          </p:cNvPr>
          <p:cNvSpPr/>
          <p:nvPr/>
        </p:nvSpPr>
        <p:spPr>
          <a:xfrm>
            <a:off x="4850278" y="2564696"/>
            <a:ext cx="2108492" cy="1283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B3E86-A5DE-EF5E-1D38-BD4EA6F895FF}"/>
              </a:ext>
            </a:extLst>
          </p:cNvPr>
          <p:cNvSpPr/>
          <p:nvPr/>
        </p:nvSpPr>
        <p:spPr>
          <a:xfrm>
            <a:off x="4838376" y="550965"/>
            <a:ext cx="2108492" cy="1283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8F61BB-180A-BB48-893D-65FC467E6C9F}"/>
              </a:ext>
            </a:extLst>
          </p:cNvPr>
          <p:cNvSpPr/>
          <p:nvPr/>
        </p:nvSpPr>
        <p:spPr>
          <a:xfrm>
            <a:off x="968237" y="1511597"/>
            <a:ext cx="92467" cy="924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0DB1C-59A0-CFCA-0141-DF2C26201595}"/>
              </a:ext>
            </a:extLst>
          </p:cNvPr>
          <p:cNvSpPr/>
          <p:nvPr/>
        </p:nvSpPr>
        <p:spPr>
          <a:xfrm>
            <a:off x="583996" y="550965"/>
            <a:ext cx="2108492" cy="1283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F0486-AF60-6997-4F8B-C4038947592E}"/>
              </a:ext>
            </a:extLst>
          </p:cNvPr>
          <p:cNvSpPr txBox="1"/>
          <p:nvPr/>
        </p:nvSpPr>
        <p:spPr>
          <a:xfrm>
            <a:off x="2792129" y="1023653"/>
            <a:ext cx="180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red light =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277AA-5FBD-1DD8-8826-0ACF14616891}"/>
              </a:ext>
            </a:extLst>
          </p:cNvPr>
          <p:cNvSpPr/>
          <p:nvPr/>
        </p:nvSpPr>
        <p:spPr>
          <a:xfrm>
            <a:off x="5222617" y="1511597"/>
            <a:ext cx="92467" cy="924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2A5D91-7735-9E53-48C5-D8C9E493E99B}"/>
              </a:ext>
            </a:extLst>
          </p:cNvPr>
          <p:cNvSpPr/>
          <p:nvPr/>
        </p:nvSpPr>
        <p:spPr>
          <a:xfrm>
            <a:off x="1305516" y="3315465"/>
            <a:ext cx="92467" cy="924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A9FB5-4C20-8A5D-311F-638E7277328E}"/>
              </a:ext>
            </a:extLst>
          </p:cNvPr>
          <p:cNvSpPr/>
          <p:nvPr/>
        </p:nvSpPr>
        <p:spPr>
          <a:xfrm>
            <a:off x="583996" y="2564696"/>
            <a:ext cx="2108492" cy="1283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5F682-C80D-C899-F40B-2BB37B7FA79C}"/>
              </a:ext>
            </a:extLst>
          </p:cNvPr>
          <p:cNvSpPr txBox="1"/>
          <p:nvPr/>
        </p:nvSpPr>
        <p:spPr>
          <a:xfrm>
            <a:off x="2717134" y="3070690"/>
            <a:ext cx="210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green light =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E94638-E061-1CCD-C7DD-802ABE58036B}"/>
              </a:ext>
            </a:extLst>
          </p:cNvPr>
          <p:cNvSpPr/>
          <p:nvPr/>
        </p:nvSpPr>
        <p:spPr>
          <a:xfrm>
            <a:off x="5571798" y="3315465"/>
            <a:ext cx="92467" cy="9246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7AE251-E82E-98E1-9908-27766C30D5D0}"/>
              </a:ext>
            </a:extLst>
          </p:cNvPr>
          <p:cNvSpPr/>
          <p:nvPr/>
        </p:nvSpPr>
        <p:spPr>
          <a:xfrm>
            <a:off x="1786238" y="4990689"/>
            <a:ext cx="92467" cy="924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E55037-B9D2-6C0D-5630-397AC9F2A8FA}"/>
              </a:ext>
            </a:extLst>
          </p:cNvPr>
          <p:cNvSpPr/>
          <p:nvPr/>
        </p:nvSpPr>
        <p:spPr>
          <a:xfrm>
            <a:off x="585934" y="4592483"/>
            <a:ext cx="2108492" cy="1283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6C9EA9-7870-24C7-D69C-B5BDF0E5A1AD}"/>
              </a:ext>
            </a:extLst>
          </p:cNvPr>
          <p:cNvSpPr txBox="1"/>
          <p:nvPr/>
        </p:nvSpPr>
        <p:spPr>
          <a:xfrm>
            <a:off x="2792129" y="5117728"/>
            <a:ext cx="210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blue light =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9942B4E-783B-F78A-8357-C1FDEF382DB3}"/>
              </a:ext>
            </a:extLst>
          </p:cNvPr>
          <p:cNvSpPr/>
          <p:nvPr/>
        </p:nvSpPr>
        <p:spPr>
          <a:xfrm>
            <a:off x="6052520" y="4990689"/>
            <a:ext cx="92467" cy="924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3A089-1275-A4F6-A363-A6786F5F2500}"/>
              </a:ext>
            </a:extLst>
          </p:cNvPr>
          <p:cNvSpPr/>
          <p:nvPr/>
        </p:nvSpPr>
        <p:spPr>
          <a:xfrm>
            <a:off x="484355" y="413283"/>
            <a:ext cx="6574055" cy="15592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325A98E-7490-B64C-9F93-EBB9E88A8D7B}"/>
                  </a:ext>
                </a:extLst>
              </p:cNvPr>
              <p:cNvSpPr txBox="1"/>
              <p:nvPr/>
            </p:nvSpPr>
            <p:spPr>
              <a:xfrm>
                <a:off x="2838830" y="2027527"/>
                <a:ext cx="1472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325A98E-7490-B64C-9F93-EBB9E88A8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30" y="2027527"/>
                <a:ext cx="147266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90B79896-1D7C-C2BA-98B9-FA7FF21FD1A0}"/>
              </a:ext>
            </a:extLst>
          </p:cNvPr>
          <p:cNvSpPr/>
          <p:nvPr/>
        </p:nvSpPr>
        <p:spPr>
          <a:xfrm>
            <a:off x="490888" y="2460321"/>
            <a:ext cx="6574055" cy="15592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918FE9-DAAC-504F-53DF-B52DD6094E17}"/>
              </a:ext>
            </a:extLst>
          </p:cNvPr>
          <p:cNvSpPr/>
          <p:nvPr/>
        </p:nvSpPr>
        <p:spPr>
          <a:xfrm>
            <a:off x="484353" y="4507359"/>
            <a:ext cx="6574055" cy="15592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567C8F-6CFB-7B72-9E03-B22348EDA5F7}"/>
                  </a:ext>
                </a:extLst>
              </p:cNvPr>
              <p:cNvSpPr txBox="1"/>
              <p:nvPr/>
            </p:nvSpPr>
            <p:spPr>
              <a:xfrm>
                <a:off x="2838830" y="4074565"/>
                <a:ext cx="1472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1567C8F-6CFB-7B72-9E03-B22348EDA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30" y="4074565"/>
                <a:ext cx="14726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D578686E-5F74-004B-FC58-406F9D6B585C}"/>
              </a:ext>
            </a:extLst>
          </p:cNvPr>
          <p:cNvSpPr/>
          <p:nvPr/>
        </p:nvSpPr>
        <p:spPr>
          <a:xfrm>
            <a:off x="8507983" y="3348770"/>
            <a:ext cx="92467" cy="9246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313A15B-FADD-04AA-4932-4FED39542626}"/>
              </a:ext>
            </a:extLst>
          </p:cNvPr>
          <p:cNvSpPr/>
          <p:nvPr/>
        </p:nvSpPr>
        <p:spPr>
          <a:xfrm>
            <a:off x="8170704" y="3558633"/>
            <a:ext cx="92467" cy="924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E934FBC-F08B-06AF-4565-99E0CE2249D9}"/>
              </a:ext>
            </a:extLst>
          </p:cNvPr>
          <p:cNvSpPr/>
          <p:nvPr/>
        </p:nvSpPr>
        <p:spPr>
          <a:xfrm>
            <a:off x="8986767" y="2998839"/>
            <a:ext cx="92467" cy="924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300B23-968C-91EF-F828-D3D4DA44A02D}"/>
              </a:ext>
            </a:extLst>
          </p:cNvPr>
          <p:cNvSpPr txBox="1"/>
          <p:nvPr/>
        </p:nvSpPr>
        <p:spPr>
          <a:xfrm>
            <a:off x="7786463" y="3958383"/>
            <a:ext cx="210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66685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F8146C-3BB3-EF8A-8105-0CE0B6ADFBBB}"/>
              </a:ext>
            </a:extLst>
          </p:cNvPr>
          <p:cNvSpPr/>
          <p:nvPr/>
        </p:nvSpPr>
        <p:spPr>
          <a:xfrm>
            <a:off x="7786463" y="2598001"/>
            <a:ext cx="2108492" cy="1283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2DCFF-AA7A-0DE9-6003-545FAAA633BE}"/>
              </a:ext>
            </a:extLst>
          </p:cNvPr>
          <p:cNvSpPr/>
          <p:nvPr/>
        </p:nvSpPr>
        <p:spPr>
          <a:xfrm>
            <a:off x="4852216" y="4592483"/>
            <a:ext cx="2108492" cy="1283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EAD20-D597-F4CF-A4B3-40783B1A92F5}"/>
              </a:ext>
            </a:extLst>
          </p:cNvPr>
          <p:cNvSpPr/>
          <p:nvPr/>
        </p:nvSpPr>
        <p:spPr>
          <a:xfrm>
            <a:off x="4850278" y="2564696"/>
            <a:ext cx="2108492" cy="1283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9428-38AE-BFCB-4D26-2DD1DB78614B}"/>
              </a:ext>
            </a:extLst>
          </p:cNvPr>
          <p:cNvSpPr/>
          <p:nvPr/>
        </p:nvSpPr>
        <p:spPr>
          <a:xfrm>
            <a:off x="4838376" y="550965"/>
            <a:ext cx="2108492" cy="12839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4AAD4C-F23F-9721-C105-1BA0DC4D534D}"/>
              </a:ext>
            </a:extLst>
          </p:cNvPr>
          <p:cNvSpPr/>
          <p:nvPr/>
        </p:nvSpPr>
        <p:spPr>
          <a:xfrm>
            <a:off x="968237" y="1511597"/>
            <a:ext cx="92467" cy="924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8ED268-D1A6-E8FB-64D6-D20DC18DDB4C}"/>
              </a:ext>
            </a:extLst>
          </p:cNvPr>
          <p:cNvSpPr/>
          <p:nvPr/>
        </p:nvSpPr>
        <p:spPr>
          <a:xfrm>
            <a:off x="583996" y="550965"/>
            <a:ext cx="2108492" cy="1283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84868-D0B1-0035-2460-009A0E5FB6C9}"/>
              </a:ext>
            </a:extLst>
          </p:cNvPr>
          <p:cNvSpPr txBox="1"/>
          <p:nvPr/>
        </p:nvSpPr>
        <p:spPr>
          <a:xfrm>
            <a:off x="2792129" y="1023653"/>
            <a:ext cx="180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red light =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373300-BC68-75D4-FED9-EA43AEAD688D}"/>
              </a:ext>
            </a:extLst>
          </p:cNvPr>
          <p:cNvSpPr/>
          <p:nvPr/>
        </p:nvSpPr>
        <p:spPr>
          <a:xfrm>
            <a:off x="5222617" y="1511597"/>
            <a:ext cx="92467" cy="92467"/>
          </a:xfrm>
          <a:prstGeom prst="ellipse">
            <a:avLst/>
          </a:prstGeom>
          <a:solidFill>
            <a:srgbClr val="FF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DE0BD4-FC5D-47FA-6DCA-926BB0AABE4F}"/>
              </a:ext>
            </a:extLst>
          </p:cNvPr>
          <p:cNvSpPr/>
          <p:nvPr/>
        </p:nvSpPr>
        <p:spPr>
          <a:xfrm>
            <a:off x="1305516" y="3315465"/>
            <a:ext cx="92467" cy="924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5262D4-81A8-1691-AB53-D646058AF5EA}"/>
              </a:ext>
            </a:extLst>
          </p:cNvPr>
          <p:cNvSpPr/>
          <p:nvPr/>
        </p:nvSpPr>
        <p:spPr>
          <a:xfrm>
            <a:off x="583996" y="2564696"/>
            <a:ext cx="2108492" cy="1283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B380B6-FBC2-82E8-7A01-F2BE66A4AEC1}"/>
              </a:ext>
            </a:extLst>
          </p:cNvPr>
          <p:cNvSpPr txBox="1"/>
          <p:nvPr/>
        </p:nvSpPr>
        <p:spPr>
          <a:xfrm>
            <a:off x="2717134" y="3070690"/>
            <a:ext cx="210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green light =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3E07C-FB28-9069-4545-30DCDB380DAE}"/>
              </a:ext>
            </a:extLst>
          </p:cNvPr>
          <p:cNvSpPr/>
          <p:nvPr/>
        </p:nvSpPr>
        <p:spPr>
          <a:xfrm>
            <a:off x="5571798" y="3315465"/>
            <a:ext cx="92467" cy="9246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781CD4-A197-BFAD-71BF-15126F007EFC}"/>
              </a:ext>
            </a:extLst>
          </p:cNvPr>
          <p:cNvSpPr/>
          <p:nvPr/>
        </p:nvSpPr>
        <p:spPr>
          <a:xfrm>
            <a:off x="1786238" y="4990689"/>
            <a:ext cx="92467" cy="9246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78092-F38B-5F1D-1A05-D36548D91BBB}"/>
              </a:ext>
            </a:extLst>
          </p:cNvPr>
          <p:cNvSpPr/>
          <p:nvPr/>
        </p:nvSpPr>
        <p:spPr>
          <a:xfrm>
            <a:off x="585934" y="4592483"/>
            <a:ext cx="2108492" cy="12839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F07BE5-20CC-E00B-4C3D-D14FFEE06D20}"/>
              </a:ext>
            </a:extLst>
          </p:cNvPr>
          <p:cNvSpPr txBox="1"/>
          <p:nvPr/>
        </p:nvSpPr>
        <p:spPr>
          <a:xfrm>
            <a:off x="2792129" y="5117728"/>
            <a:ext cx="2108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blue light =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32A60A-2FBB-49B7-94CA-A8DDA88935A3}"/>
              </a:ext>
            </a:extLst>
          </p:cNvPr>
          <p:cNvSpPr/>
          <p:nvPr/>
        </p:nvSpPr>
        <p:spPr>
          <a:xfrm>
            <a:off x="6052520" y="4990689"/>
            <a:ext cx="92467" cy="92467"/>
          </a:xfrm>
          <a:prstGeom prst="ellipse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AE33AC-8EC4-54E6-424A-444E9E52FA6B}"/>
              </a:ext>
            </a:extLst>
          </p:cNvPr>
          <p:cNvSpPr/>
          <p:nvPr/>
        </p:nvSpPr>
        <p:spPr>
          <a:xfrm>
            <a:off x="484355" y="413283"/>
            <a:ext cx="6574055" cy="15592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615635-4053-AED4-072D-8DB0A9F02899}"/>
                  </a:ext>
                </a:extLst>
              </p:cNvPr>
              <p:cNvSpPr txBox="1"/>
              <p:nvPr/>
            </p:nvSpPr>
            <p:spPr>
              <a:xfrm>
                <a:off x="2838830" y="2027527"/>
                <a:ext cx="1472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D615635-4053-AED4-072D-8DB0A9F02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30" y="2027527"/>
                <a:ext cx="147266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7DA15222-9FFC-9A5D-1601-E954FB33E787}"/>
              </a:ext>
            </a:extLst>
          </p:cNvPr>
          <p:cNvSpPr/>
          <p:nvPr/>
        </p:nvSpPr>
        <p:spPr>
          <a:xfrm>
            <a:off x="490888" y="2460321"/>
            <a:ext cx="6574055" cy="15592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0BC620-60F6-2C49-6CFE-3B0435282451}"/>
              </a:ext>
            </a:extLst>
          </p:cNvPr>
          <p:cNvSpPr/>
          <p:nvPr/>
        </p:nvSpPr>
        <p:spPr>
          <a:xfrm>
            <a:off x="484353" y="4507359"/>
            <a:ext cx="6574055" cy="155929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FB307D-363D-172B-6DEE-7FB838060230}"/>
                  </a:ext>
                </a:extLst>
              </p:cNvPr>
              <p:cNvSpPr txBox="1"/>
              <p:nvPr/>
            </p:nvSpPr>
            <p:spPr>
              <a:xfrm>
                <a:off x="2838830" y="4074565"/>
                <a:ext cx="1472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FB307D-363D-172B-6DEE-7FB838060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830" y="4074565"/>
                <a:ext cx="14726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493E44B7-AE0F-44FA-17AF-D2BE921EE10A}"/>
              </a:ext>
            </a:extLst>
          </p:cNvPr>
          <p:cNvSpPr/>
          <p:nvPr/>
        </p:nvSpPr>
        <p:spPr>
          <a:xfrm>
            <a:off x="8507983" y="3348770"/>
            <a:ext cx="92467" cy="9246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700A77-8D68-4819-E151-120C5C131A26}"/>
              </a:ext>
            </a:extLst>
          </p:cNvPr>
          <p:cNvSpPr/>
          <p:nvPr/>
        </p:nvSpPr>
        <p:spPr>
          <a:xfrm>
            <a:off x="8170704" y="3558633"/>
            <a:ext cx="92467" cy="92467"/>
          </a:xfrm>
          <a:prstGeom prst="ellipse">
            <a:avLst/>
          </a:prstGeom>
          <a:solidFill>
            <a:srgbClr val="006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126B1E-C0D0-FDFA-12FE-77DB5A65AB02}"/>
              </a:ext>
            </a:extLst>
          </p:cNvPr>
          <p:cNvSpPr/>
          <p:nvPr/>
        </p:nvSpPr>
        <p:spPr>
          <a:xfrm>
            <a:off x="8986767" y="2998839"/>
            <a:ext cx="92467" cy="92467"/>
          </a:xfrm>
          <a:prstGeom prst="ellipse">
            <a:avLst/>
          </a:prstGeom>
          <a:solidFill>
            <a:srgbClr val="009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66F808-4656-2192-3BF4-FB2E83A12799}"/>
              </a:ext>
            </a:extLst>
          </p:cNvPr>
          <p:cNvSpPr txBox="1"/>
          <p:nvPr/>
        </p:nvSpPr>
        <p:spPr>
          <a:xfrm>
            <a:off x="7786463" y="3958383"/>
            <a:ext cx="210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Green channel of full image</a:t>
            </a:r>
          </a:p>
        </p:txBody>
      </p:sp>
    </p:spTree>
    <p:extLst>
      <p:ext uri="{BB962C8B-B14F-4D97-AF65-F5344CB8AC3E}">
        <p14:creationId xmlns:p14="http://schemas.microsoft.com/office/powerpoint/2010/main" val="224157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screen with small dots&#10;&#10;Description automatically generated">
            <a:extLst>
              <a:ext uri="{FF2B5EF4-FFF2-40B4-BE49-F238E27FC236}">
                <a16:creationId xmlns:a16="http://schemas.microsoft.com/office/drawing/2014/main" id="{D70D01D8-C489-0475-3F9C-40473A0FD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64" t="43404" b="41560"/>
          <a:stretch/>
        </p:blipFill>
        <p:spPr>
          <a:xfrm>
            <a:off x="6705600" y="1319204"/>
            <a:ext cx="5206420" cy="4573596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5" name="Picture 4" descr="A black screen with small dots&#10;&#10;Description automatically generated">
            <a:extLst>
              <a:ext uri="{FF2B5EF4-FFF2-40B4-BE49-F238E27FC236}">
                <a16:creationId xmlns:a16="http://schemas.microsoft.com/office/drawing/2014/main" id="{0C7048EE-26E9-37D4-14A2-99F86376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82" y="0"/>
            <a:ext cx="5140118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716D71-E1D7-F7E7-7B3D-DF7D4ED41DA9}"/>
              </a:ext>
            </a:extLst>
          </p:cNvPr>
          <p:cNvSpPr/>
          <p:nvPr/>
        </p:nvSpPr>
        <p:spPr>
          <a:xfrm>
            <a:off x="4922196" y="2976664"/>
            <a:ext cx="1173804" cy="1031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05A053-FBBE-2BD5-2EEB-7EB0D4C180BC}"/>
              </a:ext>
            </a:extLst>
          </p:cNvPr>
          <p:cNvSpPr/>
          <p:nvPr/>
        </p:nvSpPr>
        <p:spPr>
          <a:xfrm>
            <a:off x="6705600" y="1303867"/>
            <a:ext cx="5198533" cy="45889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E020AF-0126-D647-1250-B74B752DF70B}"/>
              </a:ext>
            </a:extLst>
          </p:cNvPr>
          <p:cNvCxnSpPr/>
          <p:nvPr/>
        </p:nvCxnSpPr>
        <p:spPr>
          <a:xfrm flipV="1">
            <a:off x="6096000" y="1303867"/>
            <a:ext cx="609600" cy="16727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F16F0-6DF8-F42F-37D8-073104847699}"/>
              </a:ext>
            </a:extLst>
          </p:cNvPr>
          <p:cNvCxnSpPr/>
          <p:nvPr/>
        </p:nvCxnSpPr>
        <p:spPr>
          <a:xfrm>
            <a:off x="6096000" y="4007796"/>
            <a:ext cx="609600" cy="1885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2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49</Words>
  <Application>Microsoft Macintosh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Ko-Ferrigno (mkf1g21)</dc:creator>
  <cp:lastModifiedBy>Natalie Ko-Ferrigno (mkf1g21)</cp:lastModifiedBy>
  <cp:revision>4</cp:revision>
  <dcterms:created xsi:type="dcterms:W3CDTF">2024-04-24T14:39:22Z</dcterms:created>
  <dcterms:modified xsi:type="dcterms:W3CDTF">2024-04-30T16:55:33Z</dcterms:modified>
</cp:coreProperties>
</file>