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1877"/>
    <p:restoredTop sz="94556"/>
  </p:normalViewPr>
  <p:slideViewPr>
    <p:cSldViewPr snapToGrid="0">
      <p:cViewPr varScale="1">
        <p:scale>
          <a:sx n="122" d="100"/>
          <a:sy n="122" d="100"/>
        </p:scale>
        <p:origin x="520" y="20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A4EABC3-170A-4A06-7105-CA4910D30A8A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E0220BC0-DB6E-2A76-B650-AF582A37745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7E954FA-3679-9DC4-7946-CA9CA1285E7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D7E5B9B-AD55-67FC-1DFA-736D3F37EE6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0B356C5-2F12-9699-8A18-33BD65E358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3830800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1435766-250A-4463-2A46-ECA3D06035B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E9A61E29-A39B-FC34-6498-A3EEDFEA198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09F46F3-2459-DFB3-B017-EB7C2CF3ED4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BDA6B55-4B1C-5560-D377-ED4BB60069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E88C71A-CAF8-B678-B5D1-0704577D455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350385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5AE42A0F-B2CA-3C27-9CDA-49B15836613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FC6A6791-0617-D9C0-EF0B-EE723CEA521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6D3A544-0366-4DC4-BA53-70526DF058E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CF8D8DB-905C-553C-848B-7B61BB2C6EA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F6A548F-2EBC-EBBA-1603-04B342FC82D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523166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D3A5DE-16D3-8997-BFB9-2D2FC4E189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7AF5277-709C-EBFD-C6FC-CB688F0C5650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E98D986-812D-AC0F-91FE-0345E63688F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FA739F6-276C-66DD-203C-155F35BFB82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052CDBB-0AF2-9581-B801-5D3BBBB8939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6191214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CC82347-3649-187A-B58A-1E4E252FAFA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7A9AE92-0DB9-C402-5412-2002E64C912F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ED9419-6777-624B-DB0C-F94E7825691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1D0F1-19C2-AD07-0461-73C02C04A26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1DAE7DE-A47D-0BB2-D9F0-DEB31CF9ED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67089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E93A3FD-80B8-5022-1FCC-9E31963066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8F3ACBB-2189-7957-E4FD-40E68DE8ED74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EE03B0C-E013-1123-3E95-BE32530AD3A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767AAD9-3652-7A86-9CB0-CF63DE68C2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200125A-15A6-803D-2E9E-2482FB21CB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39CCD7-78CA-46EE-4F93-5DA1FE54929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3670612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D792514-4A10-9D70-B409-BE0DECA3B68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DC0B85C-3A67-F218-FD7F-C15FFBF6849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B3FF34F3-2D94-9465-7F3C-24C70CDA5513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436BDE34-3FCA-F3CB-9E5E-9126AC028401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C4C3754-A970-B7A4-231B-243B305DC8D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54406560-AC54-2E20-8D7E-C9C7A38DF1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C9819225-7852-1043-68FE-251F663AB3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C8863D9F-2EDE-F9E5-A120-ACA37378C98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431390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7142EA-C2A4-9A81-91D7-FFBACA3D998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2439AD7-9A31-6ACC-086D-57402FEE2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B9A2581-CFA1-F272-ADE5-40DC19ADA42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2D886CF3-709E-A254-5D15-3FAD9683699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078768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1633E04-E3BA-C1C8-1C4D-6F8E0A0ACDA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BEB61EF3-4835-2C8E-8DCA-9C52DC7D2E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F3B9930-7B39-F09A-112E-B4F8202289A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72510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CC1CC7C-0082-84B2-B1BC-CBF9145AA9B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F18086D-30AE-F757-FE27-D915CB384D9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05C04E0-1E83-F5C9-CE26-F2D18B442EF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2F5BC2C-AE64-784E-C1E9-D84846D67D5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A46222E-5279-C788-8F0B-472E8AF33AD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BE8C194A-3CA9-CFD6-548C-70D5990C125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759046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0BB57C-1106-CECE-5E26-DCFFF70210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4DAD21B2-AC4F-688C-C43F-3F29D957549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9B1C676-9F44-B7D2-9452-9A58974C10A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A4BAFBB-D002-06D3-4CC7-A43351821B0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CD56947-B789-756E-B441-39DE083A450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95C1075-0CEC-F4FE-B59F-A5977DEA4B9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0395980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78C017AC-802C-0FA9-5838-F96ADF0C4C2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US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D5FAAAE-4CCD-BA3B-56F3-2DC3304A06E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US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C7F2F4C-4BE0-C37D-E3C0-23BD733C88FD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4F00EB64-8177-6B4C-A82C-0A0065C58384}" type="datetimeFigureOut">
              <a:rPr lang="en-US" smtClean="0"/>
              <a:t>10/21/25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52E02E9-63C4-C390-07B6-63200681D95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D475152-9E29-4A98-E362-4F8CE19EEAF2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82182642-144F-F340-A55C-282918B960B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2426101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894BA7D-ED66-96EC-B433-A04F977C87A1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Git usage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6D65A92D-7341-0DC7-62CD-A227D4466485}"/>
              </a:ext>
            </a:extLst>
          </p:cNvPr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6771705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DC42650-A9CE-3B9F-C9F2-A389F309967E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896606-132A-7523-5969-6AE649363016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r>
              <a:rPr lang="en-US" dirty="0"/>
              <a:t>Repository</a:t>
            </a:r>
          </a:p>
          <a:p>
            <a:pPr lvl="1"/>
            <a:r>
              <a:rPr lang="en-US" dirty="0"/>
              <a:t>Thing that stores code (folder on your computer, </a:t>
            </a:r>
            <a:r>
              <a:rPr lang="en-US" dirty="0" err="1"/>
              <a:t>gitlab</a:t>
            </a:r>
            <a:r>
              <a:rPr lang="en-US" dirty="0"/>
              <a:t>)</a:t>
            </a:r>
          </a:p>
          <a:p>
            <a:endParaRPr lang="en-US" dirty="0"/>
          </a:p>
          <a:p>
            <a:r>
              <a:rPr lang="en-US" dirty="0"/>
              <a:t>Branch </a:t>
            </a:r>
          </a:p>
          <a:p>
            <a:pPr lvl="1"/>
            <a:r>
              <a:rPr lang="en-US" dirty="0"/>
              <a:t>Independent set of changes in a repository</a:t>
            </a:r>
          </a:p>
          <a:p>
            <a:endParaRPr lang="en-US" dirty="0"/>
          </a:p>
          <a:p>
            <a:r>
              <a:rPr lang="en-US" dirty="0"/>
              <a:t>Pull/push</a:t>
            </a:r>
          </a:p>
          <a:p>
            <a:pPr lvl="1"/>
            <a:r>
              <a:rPr lang="en-US" dirty="0"/>
              <a:t>Sends data about a branch between repositories</a:t>
            </a:r>
          </a:p>
          <a:p>
            <a:pPr lvl="1"/>
            <a:endParaRPr lang="en-US" dirty="0"/>
          </a:p>
          <a:p>
            <a:r>
              <a:rPr lang="en-US" dirty="0"/>
              <a:t>Merge</a:t>
            </a:r>
          </a:p>
          <a:p>
            <a:pPr lvl="1"/>
            <a:r>
              <a:rPr lang="en-US" dirty="0"/>
              <a:t>Bring changes from one branch to another </a:t>
            </a:r>
          </a:p>
          <a:p>
            <a:endParaRPr lang="en-US" dirty="0"/>
          </a:p>
          <a:p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6125903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6D061F51-C6B7-E4B3-F8B7-3E9E9B8E7DB4}"/>
              </a:ext>
            </a:extLst>
          </p:cNvPr>
          <p:cNvCxnSpPr>
            <a:cxnSpLocks/>
          </p:cNvCxnSpPr>
          <p:nvPr/>
        </p:nvCxnSpPr>
        <p:spPr>
          <a:xfrm>
            <a:off x="1756804" y="4668170"/>
            <a:ext cx="881292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7" name="Straight Connector 6">
            <a:extLst>
              <a:ext uri="{FF2B5EF4-FFF2-40B4-BE49-F238E27FC236}">
                <a16:creationId xmlns:a16="http://schemas.microsoft.com/office/drawing/2014/main" id="{12484261-98FC-B7B4-3D6E-DBE064D17CE4}"/>
              </a:ext>
            </a:extLst>
          </p:cNvPr>
          <p:cNvCxnSpPr>
            <a:cxnSpLocks/>
          </p:cNvCxnSpPr>
          <p:nvPr/>
        </p:nvCxnSpPr>
        <p:spPr>
          <a:xfrm flipV="1">
            <a:off x="2638096" y="3429000"/>
            <a:ext cx="315311" cy="123917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3CA3CC52-0B52-B0EF-97D1-BC1BFA1A7495}"/>
              </a:ext>
            </a:extLst>
          </p:cNvPr>
          <p:cNvCxnSpPr/>
          <p:nvPr/>
        </p:nvCxnSpPr>
        <p:spPr>
          <a:xfrm>
            <a:off x="2953407" y="3429000"/>
            <a:ext cx="546538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2729AA-CDD2-BEB7-47D4-53A67B8D20B1}"/>
              </a:ext>
            </a:extLst>
          </p:cNvPr>
          <p:cNvCxnSpPr>
            <a:cxnSpLocks/>
          </p:cNvCxnSpPr>
          <p:nvPr/>
        </p:nvCxnSpPr>
        <p:spPr>
          <a:xfrm>
            <a:off x="2638096" y="4668170"/>
            <a:ext cx="256452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5" name="TextBox 14">
            <a:extLst>
              <a:ext uri="{FF2B5EF4-FFF2-40B4-BE49-F238E27FC236}">
                <a16:creationId xmlns:a16="http://schemas.microsoft.com/office/drawing/2014/main" id="{781FCE66-E0E4-C145-FB51-94E8828FA692}"/>
              </a:ext>
            </a:extLst>
          </p:cNvPr>
          <p:cNvSpPr txBox="1"/>
          <p:nvPr/>
        </p:nvSpPr>
        <p:spPr>
          <a:xfrm>
            <a:off x="388160" y="4483504"/>
            <a:ext cx="1368644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Gitlab/main</a:t>
            </a: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142CCFE8-D655-3F09-CDA1-26EB2AAABA5F}"/>
              </a:ext>
            </a:extLst>
          </p:cNvPr>
          <p:cNvSpPr txBox="1"/>
          <p:nvPr/>
        </p:nvSpPr>
        <p:spPr>
          <a:xfrm>
            <a:off x="1437276" y="3244333"/>
            <a:ext cx="1308563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Local/main</a:t>
            </a:r>
          </a:p>
        </p:txBody>
      </p:sp>
      <p:cxnSp>
        <p:nvCxnSpPr>
          <p:cNvPr id="19" name="Straight Connector 18">
            <a:extLst>
              <a:ext uri="{FF2B5EF4-FFF2-40B4-BE49-F238E27FC236}">
                <a16:creationId xmlns:a16="http://schemas.microsoft.com/office/drawing/2014/main" id="{D9A78E29-8346-D0A5-277E-1ADDBB0FBE55}"/>
              </a:ext>
            </a:extLst>
          </p:cNvPr>
          <p:cNvCxnSpPr/>
          <p:nvPr/>
        </p:nvCxnSpPr>
        <p:spPr>
          <a:xfrm flipV="1">
            <a:off x="3499945" y="3005959"/>
            <a:ext cx="147145" cy="423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A9F1B3CB-F4A3-D81D-EC97-3DD9912E17C5}"/>
              </a:ext>
            </a:extLst>
          </p:cNvPr>
          <p:cNvCxnSpPr>
            <a:cxnSpLocks/>
          </p:cNvCxnSpPr>
          <p:nvPr/>
        </p:nvCxnSpPr>
        <p:spPr>
          <a:xfrm>
            <a:off x="3647090" y="3005959"/>
            <a:ext cx="278524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2" name="TextBox 21">
            <a:extLst>
              <a:ext uri="{FF2B5EF4-FFF2-40B4-BE49-F238E27FC236}">
                <a16:creationId xmlns:a16="http://schemas.microsoft.com/office/drawing/2014/main" id="{C56ECD5F-0469-FA89-980D-15944892C5FD}"/>
              </a:ext>
            </a:extLst>
          </p:cNvPr>
          <p:cNvSpPr txBox="1"/>
          <p:nvPr/>
        </p:nvSpPr>
        <p:spPr>
          <a:xfrm>
            <a:off x="1988516" y="2782668"/>
            <a:ext cx="165090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Local/</a:t>
            </a:r>
            <a:r>
              <a:rPr lang="en-US" dirty="0" err="1"/>
              <a:t>featureA</a:t>
            </a:r>
            <a:endParaRPr lang="en-US" dirty="0"/>
          </a:p>
        </p:txBody>
      </p:sp>
      <p:cxnSp>
        <p:nvCxnSpPr>
          <p:cNvPr id="24" name="Straight Connector 23">
            <a:extLst>
              <a:ext uri="{FF2B5EF4-FFF2-40B4-BE49-F238E27FC236}">
                <a16:creationId xmlns:a16="http://schemas.microsoft.com/office/drawing/2014/main" id="{CEB62FD4-D6A0-F48E-490D-B525C31627A9}"/>
              </a:ext>
            </a:extLst>
          </p:cNvPr>
          <p:cNvCxnSpPr>
            <a:cxnSpLocks/>
          </p:cNvCxnSpPr>
          <p:nvPr/>
        </p:nvCxnSpPr>
        <p:spPr>
          <a:xfrm>
            <a:off x="3499945" y="3428999"/>
            <a:ext cx="246993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6" name="TextBox 25">
            <a:extLst>
              <a:ext uri="{FF2B5EF4-FFF2-40B4-BE49-F238E27FC236}">
                <a16:creationId xmlns:a16="http://schemas.microsoft.com/office/drawing/2014/main" id="{B94D35D2-DE89-7B7D-0BD8-615B8E73F5B6}"/>
              </a:ext>
            </a:extLst>
          </p:cNvPr>
          <p:cNvSpPr txBox="1"/>
          <p:nvPr/>
        </p:nvSpPr>
        <p:spPr>
          <a:xfrm>
            <a:off x="2745838" y="4114172"/>
            <a:ext cx="1714187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Gitlab/</a:t>
            </a:r>
            <a:r>
              <a:rPr lang="en-US" dirty="0" err="1"/>
              <a:t>featureB</a:t>
            </a:r>
            <a:endParaRPr lang="en-US" dirty="0"/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7CD71098-F93C-AC76-9A5E-2144D9B23488}"/>
              </a:ext>
            </a:extLst>
          </p:cNvPr>
          <p:cNvCxnSpPr>
            <a:stCxn id="26" idx="3"/>
          </p:cNvCxnSpPr>
          <p:nvPr/>
        </p:nvCxnSpPr>
        <p:spPr>
          <a:xfrm>
            <a:off x="4460025" y="4298838"/>
            <a:ext cx="532389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0" name="Straight Connector 29">
            <a:extLst>
              <a:ext uri="{FF2B5EF4-FFF2-40B4-BE49-F238E27FC236}">
                <a16:creationId xmlns:a16="http://schemas.microsoft.com/office/drawing/2014/main" id="{03300080-71C2-744D-C895-31C0B11456D0}"/>
              </a:ext>
            </a:extLst>
          </p:cNvPr>
          <p:cNvCxnSpPr>
            <a:cxnSpLocks/>
          </p:cNvCxnSpPr>
          <p:nvPr/>
        </p:nvCxnSpPr>
        <p:spPr>
          <a:xfrm>
            <a:off x="4992414" y="4298838"/>
            <a:ext cx="210207" cy="36933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38" name="Straight Connector 37">
            <a:extLst>
              <a:ext uri="{FF2B5EF4-FFF2-40B4-BE49-F238E27FC236}">
                <a16:creationId xmlns:a16="http://schemas.microsoft.com/office/drawing/2014/main" id="{1FCC60C0-A18E-A763-B22D-1E00D44D1563}"/>
              </a:ext>
            </a:extLst>
          </p:cNvPr>
          <p:cNvCxnSpPr>
            <a:cxnSpLocks/>
          </p:cNvCxnSpPr>
          <p:nvPr/>
        </p:nvCxnSpPr>
        <p:spPr>
          <a:xfrm>
            <a:off x="5198165" y="4668170"/>
            <a:ext cx="370409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0" name="Straight Connector 39">
            <a:extLst>
              <a:ext uri="{FF2B5EF4-FFF2-40B4-BE49-F238E27FC236}">
                <a16:creationId xmlns:a16="http://schemas.microsoft.com/office/drawing/2014/main" id="{B305D005-B3FB-8112-40F1-3DA6D3F6D8BA}"/>
              </a:ext>
            </a:extLst>
          </p:cNvPr>
          <p:cNvCxnSpPr/>
          <p:nvPr/>
        </p:nvCxnSpPr>
        <p:spPr>
          <a:xfrm flipV="1">
            <a:off x="5528441" y="3428999"/>
            <a:ext cx="441435" cy="12391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3DFC6698-E23B-DF75-E756-5DBC8A187C15}"/>
              </a:ext>
            </a:extLst>
          </p:cNvPr>
          <p:cNvCxnSpPr>
            <a:cxnSpLocks/>
          </p:cNvCxnSpPr>
          <p:nvPr/>
        </p:nvCxnSpPr>
        <p:spPr>
          <a:xfrm>
            <a:off x="5969876" y="3428999"/>
            <a:ext cx="1755227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0C89E94B-65B1-BC1B-767B-1D8DBA52E3B6}"/>
              </a:ext>
            </a:extLst>
          </p:cNvPr>
          <p:cNvCxnSpPr/>
          <p:nvPr/>
        </p:nvCxnSpPr>
        <p:spPr>
          <a:xfrm flipV="1">
            <a:off x="6264166" y="3005959"/>
            <a:ext cx="168165" cy="42304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FBF14D97-B42B-E979-C6B6-A5DBED24B653}"/>
              </a:ext>
            </a:extLst>
          </p:cNvPr>
          <p:cNvCxnSpPr>
            <a:cxnSpLocks/>
          </p:cNvCxnSpPr>
          <p:nvPr/>
        </p:nvCxnSpPr>
        <p:spPr>
          <a:xfrm>
            <a:off x="6432331" y="3012792"/>
            <a:ext cx="746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AA146BDC-D3AE-B792-36A5-594AB7641C54}"/>
              </a:ext>
            </a:extLst>
          </p:cNvPr>
          <p:cNvCxnSpPr>
            <a:cxnSpLocks/>
          </p:cNvCxnSpPr>
          <p:nvPr/>
        </p:nvCxnSpPr>
        <p:spPr>
          <a:xfrm>
            <a:off x="7178566" y="3012792"/>
            <a:ext cx="399393" cy="880294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81D86EEF-92C7-AA92-9A46-C4B7738B5F01}"/>
              </a:ext>
            </a:extLst>
          </p:cNvPr>
          <p:cNvCxnSpPr>
            <a:cxnSpLocks/>
          </p:cNvCxnSpPr>
          <p:nvPr/>
        </p:nvCxnSpPr>
        <p:spPr>
          <a:xfrm>
            <a:off x="7577959" y="3905698"/>
            <a:ext cx="74623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59" name="TextBox 58">
            <a:extLst>
              <a:ext uri="{FF2B5EF4-FFF2-40B4-BE49-F238E27FC236}">
                <a16:creationId xmlns:a16="http://schemas.microsoft.com/office/drawing/2014/main" id="{AFE818B3-D4EA-3C63-363F-09B95F1214F2}"/>
              </a:ext>
            </a:extLst>
          </p:cNvPr>
          <p:cNvSpPr txBox="1"/>
          <p:nvPr/>
        </p:nvSpPr>
        <p:spPr>
          <a:xfrm>
            <a:off x="5909019" y="3726630"/>
            <a:ext cx="171098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dirty="0"/>
              <a:t>Gitlab/</a:t>
            </a:r>
            <a:r>
              <a:rPr lang="en-US" dirty="0" err="1"/>
              <a:t>featureA</a:t>
            </a:r>
            <a:endParaRPr lang="en-US" dirty="0"/>
          </a:p>
        </p:txBody>
      </p:sp>
      <p:cxnSp>
        <p:nvCxnSpPr>
          <p:cNvPr id="61" name="Straight Connector 60">
            <a:extLst>
              <a:ext uri="{FF2B5EF4-FFF2-40B4-BE49-F238E27FC236}">
                <a16:creationId xmlns:a16="http://schemas.microsoft.com/office/drawing/2014/main" id="{CE368466-F46E-907C-967B-A905D2046AC5}"/>
              </a:ext>
            </a:extLst>
          </p:cNvPr>
          <p:cNvCxnSpPr/>
          <p:nvPr/>
        </p:nvCxnSpPr>
        <p:spPr>
          <a:xfrm>
            <a:off x="8324194" y="3905698"/>
            <a:ext cx="578068" cy="762472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3" name="Straight Connector 62">
            <a:extLst>
              <a:ext uri="{FF2B5EF4-FFF2-40B4-BE49-F238E27FC236}">
                <a16:creationId xmlns:a16="http://schemas.microsoft.com/office/drawing/2014/main" id="{22D63F2D-03E2-2D2D-EA8D-821A03EE2BC3}"/>
              </a:ext>
            </a:extLst>
          </p:cNvPr>
          <p:cNvCxnSpPr/>
          <p:nvPr/>
        </p:nvCxnSpPr>
        <p:spPr>
          <a:xfrm>
            <a:off x="8902262" y="4668170"/>
            <a:ext cx="1261241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A02C83AD-B30D-0EEE-B2C8-F2AFB4232467}"/>
              </a:ext>
            </a:extLst>
          </p:cNvPr>
          <p:cNvCxnSpPr/>
          <p:nvPr/>
        </p:nvCxnSpPr>
        <p:spPr>
          <a:xfrm>
            <a:off x="7725103" y="3428999"/>
            <a:ext cx="2280745" cy="0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67" name="Straight Connector 66">
            <a:extLst>
              <a:ext uri="{FF2B5EF4-FFF2-40B4-BE49-F238E27FC236}">
                <a16:creationId xmlns:a16="http://schemas.microsoft.com/office/drawing/2014/main" id="{B35B6C2F-9B3A-8F6C-D6BE-AFE533138B76}"/>
              </a:ext>
            </a:extLst>
          </p:cNvPr>
          <p:cNvCxnSpPr/>
          <p:nvPr/>
        </p:nvCxnSpPr>
        <p:spPr>
          <a:xfrm flipV="1">
            <a:off x="9280634" y="3428999"/>
            <a:ext cx="504497" cy="1239171"/>
          </a:xfrm>
          <a:prstGeom prst="line">
            <a:avLst/>
          </a:prstGeom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3710382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1719</TotalTime>
  <Words>56</Words>
  <Application>Microsoft Macintosh PowerPoint</Application>
  <PresentationFormat>Widescreen</PresentationFormat>
  <Paragraphs>18</Paragraphs>
  <Slides>3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7" baseType="lpstr">
      <vt:lpstr>Aptos</vt:lpstr>
      <vt:lpstr>Aptos Display</vt:lpstr>
      <vt:lpstr>Arial</vt:lpstr>
      <vt:lpstr>Office Theme</vt:lpstr>
      <vt:lpstr>Git usage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Natalie Ko-Ferrigno (mkf1g21)</dc:creator>
  <cp:lastModifiedBy>Natalie Ko-Ferrigno (mkf1g21)</cp:lastModifiedBy>
  <cp:revision>2</cp:revision>
  <dcterms:created xsi:type="dcterms:W3CDTF">2025-10-20T09:42:22Z</dcterms:created>
  <dcterms:modified xsi:type="dcterms:W3CDTF">2025-10-21T15:52:12Z</dcterms:modified>
</cp:coreProperties>
</file>